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sldIdLst>
    <p:sldId id="256" r:id="rId2"/>
    <p:sldId id="257" r:id="rId3"/>
    <p:sldId id="262" r:id="rId4"/>
    <p:sldId id="260" r:id="rId5"/>
    <p:sldId id="261" r:id="rId6"/>
    <p:sldId id="263" r:id="rId7"/>
    <p:sldId id="258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5"/>
    <p:restoredTop sz="93632"/>
  </p:normalViewPr>
  <p:slideViewPr>
    <p:cSldViewPr snapToGrid="0" snapToObjects="1">
      <p:cViewPr varScale="1">
        <p:scale>
          <a:sx n="88" d="100"/>
          <a:sy n="88" d="100"/>
        </p:scale>
        <p:origin x="20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26E0-0488-264B-B0B7-AE4F780158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0B44914-8BBD-0643-B314-67138993E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74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26E0-0488-264B-B0B7-AE4F780158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0B44914-8BBD-0643-B314-67138993E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96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26E0-0488-264B-B0B7-AE4F780158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0B44914-8BBD-0643-B314-67138993ED3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1559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26E0-0488-264B-B0B7-AE4F780158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0B44914-8BBD-0643-B314-67138993E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21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26E0-0488-264B-B0B7-AE4F780158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0B44914-8BBD-0643-B314-67138993ED35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7021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26E0-0488-264B-B0B7-AE4F780158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0B44914-8BBD-0643-B314-67138993E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99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26E0-0488-264B-B0B7-AE4F780158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44914-8BBD-0643-B314-67138993E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14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26E0-0488-264B-B0B7-AE4F780158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44914-8BBD-0643-B314-67138993E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30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26E0-0488-264B-B0B7-AE4F780158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44914-8BBD-0643-B314-67138993E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62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26E0-0488-264B-B0B7-AE4F780158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0B44914-8BBD-0643-B314-67138993E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5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26E0-0488-264B-B0B7-AE4F780158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0B44914-8BBD-0643-B314-67138993E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7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26E0-0488-264B-B0B7-AE4F780158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0B44914-8BBD-0643-B314-67138993E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3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26E0-0488-264B-B0B7-AE4F780158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44914-8BBD-0643-B314-67138993E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6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26E0-0488-264B-B0B7-AE4F780158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44914-8BBD-0643-B314-67138993E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41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26E0-0488-264B-B0B7-AE4F780158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44914-8BBD-0643-B314-67138993E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94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26E0-0488-264B-B0B7-AE4F780158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0B44914-8BBD-0643-B314-67138993E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4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E26E0-0488-264B-B0B7-AE4F780158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0B44914-8BBD-0643-B314-67138993ED35}" type="slidenum">
              <a:rPr lang="en-US" smtClean="0"/>
              <a:t>‹#›</a:t>
            </a:fld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-20032" y="-12739"/>
            <a:ext cx="2557184" cy="690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07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rtinfowler.com/" TargetMode="External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 smtClean="0"/>
              <a:t>Talk with CPP group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Vu Nguyen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Experience</a:t>
            </a:r>
          </a:p>
          <a:p>
            <a:r>
              <a:rPr lang="en-US" dirty="0" smtClean="0"/>
              <a:t>TA skills from my experience</a:t>
            </a:r>
          </a:p>
          <a:p>
            <a:pPr lvl="1"/>
            <a:r>
              <a:rPr lang="en-US" dirty="0"/>
              <a:t>TA as a listener</a:t>
            </a:r>
          </a:p>
          <a:p>
            <a:pPr lvl="1"/>
            <a:r>
              <a:rPr lang="en-US" dirty="0"/>
              <a:t>TA as a </a:t>
            </a:r>
            <a:r>
              <a:rPr lang="en-US" dirty="0" smtClean="0"/>
              <a:t>communicator</a:t>
            </a:r>
          </a:p>
          <a:p>
            <a:pPr lvl="1"/>
            <a:r>
              <a:rPr lang="en-US" dirty="0" smtClean="0"/>
              <a:t>Design patterns</a:t>
            </a:r>
          </a:p>
          <a:p>
            <a:pPr lvl="1"/>
            <a:r>
              <a:rPr lang="en-US" dirty="0" smtClean="0"/>
              <a:t>Architecture styles</a:t>
            </a:r>
          </a:p>
          <a:p>
            <a:pPr lvl="1"/>
            <a:r>
              <a:rPr lang="en-US" dirty="0" smtClean="0"/>
              <a:t>Current and future technologies</a:t>
            </a:r>
          </a:p>
          <a:p>
            <a:pPr lvl="2"/>
            <a:r>
              <a:rPr lang="en-US" dirty="0" smtClean="0"/>
              <a:t>Current trends: third-platform (SMAC – Social, Mobile, Analytics, Cloud, </a:t>
            </a:r>
            <a:r>
              <a:rPr lang="en-US" dirty="0" err="1" smtClean="0"/>
              <a:t>IoT</a:t>
            </a:r>
            <a:r>
              <a:rPr lang="en-US" dirty="0" smtClean="0"/>
              <a:t>, Big Data, AI)</a:t>
            </a:r>
          </a:p>
          <a:p>
            <a:r>
              <a:rPr lang="en-US" dirty="0" smtClean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6766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7838"/>
            <a:ext cx="8911687" cy="789555"/>
          </a:xfrm>
        </p:spPr>
        <p:txBody>
          <a:bodyPr/>
          <a:lstStyle/>
          <a:p>
            <a:r>
              <a:rPr lang="en-US" dirty="0" smtClean="0"/>
              <a:t>Software engineer growth 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997393"/>
            <a:ext cx="6917645" cy="5585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89212" y="5591699"/>
            <a:ext cx="7265988" cy="9916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Jr. </a:t>
            </a:r>
            <a:r>
              <a:rPr lang="en-US" dirty="0" err="1" smtClean="0"/>
              <a:t>dev</a:t>
            </a:r>
            <a:r>
              <a:rPr lang="en-US" dirty="0" smtClean="0"/>
              <a:t> 1   Jr. </a:t>
            </a:r>
            <a:r>
              <a:rPr lang="en-US" dirty="0" err="1" smtClean="0"/>
              <a:t>dev</a:t>
            </a:r>
            <a:r>
              <a:rPr lang="en-US" dirty="0" smtClean="0"/>
              <a:t> 2    Sr. </a:t>
            </a:r>
            <a:r>
              <a:rPr lang="en-US" dirty="0" err="1" smtClean="0"/>
              <a:t>dev</a:t>
            </a:r>
            <a:r>
              <a:rPr lang="en-US" dirty="0" smtClean="0"/>
              <a:t> 1  Sr. </a:t>
            </a:r>
            <a:r>
              <a:rPr lang="en-US" dirty="0" err="1" smtClean="0"/>
              <a:t>dev</a:t>
            </a:r>
            <a:r>
              <a:rPr lang="en-US" dirty="0" smtClean="0"/>
              <a:t> 2     technical architect 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Where are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9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370" y="458189"/>
            <a:ext cx="5977628" cy="57532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258" y="458189"/>
            <a:ext cx="6693722" cy="598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8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1154" y="546377"/>
            <a:ext cx="8911687" cy="1280890"/>
          </a:xfrm>
        </p:spPr>
        <p:txBody>
          <a:bodyPr/>
          <a:lstStyle/>
          <a:p>
            <a:r>
              <a:rPr lang="en-US" smtClean="0"/>
              <a:t>Full stuck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740" y="-385243"/>
            <a:ext cx="7414343" cy="724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0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569" y="1661886"/>
            <a:ext cx="6163864" cy="401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1886"/>
            <a:ext cx="6210569" cy="424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6247536" cy="4252686"/>
          </a:xfrm>
        </p:spPr>
        <p:txBody>
          <a:bodyPr>
            <a:normAutofit/>
          </a:bodyPr>
          <a:lstStyle/>
          <a:p>
            <a:r>
              <a:rPr lang="en-US" dirty="0" smtClean="0"/>
              <a:t>Gamma, Helm, Johnson, </a:t>
            </a:r>
            <a:r>
              <a:rPr lang="en-US" dirty="0" err="1" smtClean="0"/>
              <a:t>Vlissides</a:t>
            </a:r>
            <a:r>
              <a:rPr lang="en-US" dirty="0" smtClean="0"/>
              <a:t>: “Design </a:t>
            </a:r>
            <a:r>
              <a:rPr lang="en-US" dirty="0"/>
              <a:t>Patterns: Elements of Reusable Object-Oriented </a:t>
            </a:r>
            <a:r>
              <a:rPr lang="en-US" dirty="0" smtClean="0"/>
              <a:t>Software”, 1994</a:t>
            </a:r>
            <a:endParaRPr lang="en-US" dirty="0"/>
          </a:p>
          <a:p>
            <a:r>
              <a:rPr lang="en-US" dirty="0" err="1" smtClean="0"/>
              <a:t>Rozanski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Woods: Software </a:t>
            </a:r>
            <a:r>
              <a:rPr lang="en-US" dirty="0"/>
              <a:t>Systems Architecture: Working With Stakeholders Using Viewpoints and </a:t>
            </a:r>
            <a:r>
              <a:rPr lang="en-US" dirty="0" smtClean="0"/>
              <a:t>Perspectives, 2005</a:t>
            </a:r>
          </a:p>
          <a:p>
            <a:r>
              <a:rPr lang="en-US" dirty="0" smtClean="0"/>
              <a:t>Taylor, </a:t>
            </a:r>
            <a:r>
              <a:rPr lang="en-US" dirty="0" err="1" smtClean="0"/>
              <a:t>Medvidovic</a:t>
            </a:r>
            <a:r>
              <a:rPr lang="en-US" dirty="0" smtClean="0"/>
              <a:t>, </a:t>
            </a:r>
            <a:r>
              <a:rPr lang="en-US" dirty="0" err="1" smtClean="0"/>
              <a:t>Dashofy</a:t>
            </a:r>
            <a:r>
              <a:rPr lang="en-US" dirty="0" smtClean="0"/>
              <a:t>: Software </a:t>
            </a:r>
            <a:r>
              <a:rPr lang="en-US" dirty="0"/>
              <a:t>Architecture: Foundations, Theory, and </a:t>
            </a:r>
            <a:r>
              <a:rPr lang="en-US" dirty="0" smtClean="0"/>
              <a:t>Practice, 2009</a:t>
            </a:r>
            <a:endParaRPr lang="en-US" dirty="0"/>
          </a:p>
          <a:p>
            <a:r>
              <a:rPr lang="en-US" dirty="0" smtClean="0"/>
              <a:t>Fowler: Patterns of Enterprise Application Architecture, 2002</a:t>
            </a:r>
          </a:p>
          <a:p>
            <a:endParaRPr lang="en-US" dirty="0"/>
          </a:p>
          <a:p>
            <a:r>
              <a:rPr lang="en-US" dirty="0"/>
              <a:t>White, Hadoop: The Definitive Guide, 2015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748" y="856343"/>
            <a:ext cx="3355252" cy="421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7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http://highscalability.com</a:t>
            </a:r>
            <a:r>
              <a:rPr lang="en-US" dirty="0" smtClean="0">
                <a:hlinkClick r:id="rId2"/>
              </a:rPr>
              <a:t>/</a:t>
            </a:r>
          </a:p>
          <a:p>
            <a:pPr lvl="1"/>
            <a:r>
              <a:rPr lang="en-US" dirty="0" smtClean="0"/>
              <a:t>Many more blogs from this site</a:t>
            </a:r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://martinfowler.com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1" y="1419678"/>
            <a:ext cx="5071154" cy="407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8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2468</TotalTime>
  <Words>169</Words>
  <Application>Microsoft Macintosh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Century Gothic</vt:lpstr>
      <vt:lpstr>Tahoma</vt:lpstr>
      <vt:lpstr>Wingdings 3</vt:lpstr>
      <vt:lpstr>Arial</vt:lpstr>
      <vt:lpstr>Wisp</vt:lpstr>
      <vt:lpstr>Talk with CPP group</vt:lpstr>
      <vt:lpstr>Things to talk</vt:lpstr>
      <vt:lpstr>Software engineer growth meter</vt:lpstr>
      <vt:lpstr>PowerPoint Presentation</vt:lpstr>
      <vt:lpstr>Full stuck</vt:lpstr>
      <vt:lpstr>PowerPoint Presentation</vt:lpstr>
      <vt:lpstr>Books</vt:lpstr>
      <vt:lpstr>Blogs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 tomorrow</dc:title>
  <dc:creator>Nguyễn Văn Vũ</dc:creator>
  <cp:lastModifiedBy>Nguyễn Văn Vũ</cp:lastModifiedBy>
  <cp:revision>13</cp:revision>
  <dcterms:created xsi:type="dcterms:W3CDTF">2016-04-22T15:20:15Z</dcterms:created>
  <dcterms:modified xsi:type="dcterms:W3CDTF">2016-04-24T08:29:11Z</dcterms:modified>
</cp:coreProperties>
</file>